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3" r:id="rId2"/>
  </p:sldIdLst>
  <p:sldSz cx="65024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2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CA1F0-2599-49A1-A1F1-38924CF86675}" v="6" dt="2022-03-09T20:43:36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2" autoAdjust="0"/>
    <p:restoredTop sz="94660"/>
  </p:normalViewPr>
  <p:slideViewPr>
    <p:cSldViewPr snapToGrid="0" showGuides="1">
      <p:cViewPr varScale="1">
        <p:scale>
          <a:sx n="167" d="100"/>
          <a:sy n="167" d="100"/>
        </p:scale>
        <p:origin x="616" y="84"/>
      </p:cViewPr>
      <p:guideLst>
        <p:guide orient="horz" pos="1152"/>
        <p:guide pos="2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gie Mutuma" userId="f2f4c589-9511-4111-8877-04e6c1172348" providerId="ADAL" clId="{FC7CA1F0-2599-49A1-A1F1-38924CF86675}"/>
    <pc:docChg chg="custSel addSld delSld modSld">
      <pc:chgData name="Aggie Mutuma" userId="f2f4c589-9511-4111-8877-04e6c1172348" providerId="ADAL" clId="{FC7CA1F0-2599-49A1-A1F1-38924CF86675}" dt="2022-03-09T21:03:06.651" v="22" actId="207"/>
      <pc:docMkLst>
        <pc:docMk/>
      </pc:docMkLst>
      <pc:sldChg chg="del">
        <pc:chgData name="Aggie Mutuma" userId="f2f4c589-9511-4111-8877-04e6c1172348" providerId="ADAL" clId="{FC7CA1F0-2599-49A1-A1F1-38924CF86675}" dt="2022-03-09T20:41:08.896" v="2" actId="47"/>
        <pc:sldMkLst>
          <pc:docMk/>
          <pc:sldMk cId="2023789504" sldId="268"/>
        </pc:sldMkLst>
      </pc:sldChg>
      <pc:sldChg chg="del">
        <pc:chgData name="Aggie Mutuma" userId="f2f4c589-9511-4111-8877-04e6c1172348" providerId="ADAL" clId="{FC7CA1F0-2599-49A1-A1F1-38924CF86675}" dt="2022-03-09T20:41:09.239" v="3" actId="47"/>
        <pc:sldMkLst>
          <pc:docMk/>
          <pc:sldMk cId="1046781215" sldId="269"/>
        </pc:sldMkLst>
      </pc:sldChg>
      <pc:sldChg chg="del">
        <pc:chgData name="Aggie Mutuma" userId="f2f4c589-9511-4111-8877-04e6c1172348" providerId="ADAL" clId="{FC7CA1F0-2599-49A1-A1F1-38924CF86675}" dt="2022-03-09T20:41:09.856" v="4" actId="47"/>
        <pc:sldMkLst>
          <pc:docMk/>
          <pc:sldMk cId="1072329117" sldId="271"/>
        </pc:sldMkLst>
      </pc:sldChg>
      <pc:sldChg chg="del">
        <pc:chgData name="Aggie Mutuma" userId="f2f4c589-9511-4111-8877-04e6c1172348" providerId="ADAL" clId="{FC7CA1F0-2599-49A1-A1F1-38924CF86675}" dt="2022-03-09T20:41:10.274" v="5" actId="47"/>
        <pc:sldMkLst>
          <pc:docMk/>
          <pc:sldMk cId="2850226127" sldId="272"/>
        </pc:sldMkLst>
      </pc:sldChg>
      <pc:sldChg chg="addSp delSp modSp mod setBg">
        <pc:chgData name="Aggie Mutuma" userId="f2f4c589-9511-4111-8877-04e6c1172348" providerId="ADAL" clId="{FC7CA1F0-2599-49A1-A1F1-38924CF86675}" dt="2022-03-09T21:03:06.651" v="22" actId="207"/>
        <pc:sldMkLst>
          <pc:docMk/>
          <pc:sldMk cId="3610948830" sldId="273"/>
        </pc:sldMkLst>
        <pc:spChg chg="add del mod">
          <ac:chgData name="Aggie Mutuma" userId="f2f4c589-9511-4111-8877-04e6c1172348" providerId="ADAL" clId="{FC7CA1F0-2599-49A1-A1F1-38924CF86675}" dt="2022-03-09T20:43:14.974" v="16" actId="478"/>
          <ac:spMkLst>
            <pc:docMk/>
            <pc:sldMk cId="3610948830" sldId="273"/>
            <ac:spMk id="3" creationId="{94A200CE-3BF7-4335-BF35-1865ABD33A33}"/>
          </ac:spMkLst>
        </pc:spChg>
        <pc:spChg chg="mod">
          <ac:chgData name="Aggie Mutuma" userId="f2f4c589-9511-4111-8877-04e6c1172348" providerId="ADAL" clId="{FC7CA1F0-2599-49A1-A1F1-38924CF86675}" dt="2022-03-09T21:03:06.651" v="22" actId="207"/>
          <ac:spMkLst>
            <pc:docMk/>
            <pc:sldMk cId="3610948830" sldId="273"/>
            <ac:spMk id="4" creationId="{D0DC4817-38F8-4D89-B09E-27377C8B4211}"/>
          </ac:spMkLst>
        </pc:spChg>
        <pc:spChg chg="del">
          <ac:chgData name="Aggie Mutuma" userId="f2f4c589-9511-4111-8877-04e6c1172348" providerId="ADAL" clId="{FC7CA1F0-2599-49A1-A1F1-38924CF86675}" dt="2022-03-09T20:43:06.396" v="14" actId="478"/>
          <ac:spMkLst>
            <pc:docMk/>
            <pc:sldMk cId="3610948830" sldId="273"/>
            <ac:spMk id="9" creationId="{6DB6D64D-C2CD-4396-BED6-57937C51459A}"/>
          </ac:spMkLst>
        </pc:spChg>
        <pc:spChg chg="del">
          <ac:chgData name="Aggie Mutuma" userId="f2f4c589-9511-4111-8877-04e6c1172348" providerId="ADAL" clId="{FC7CA1F0-2599-49A1-A1F1-38924CF86675}" dt="2022-03-09T20:43:10.766" v="15" actId="478"/>
          <ac:spMkLst>
            <pc:docMk/>
            <pc:sldMk cId="3610948830" sldId="273"/>
            <ac:spMk id="10" creationId="{2BA63757-65DF-4561-B36B-FAA1B7686116}"/>
          </ac:spMkLst>
        </pc:spChg>
        <pc:spChg chg="del">
          <ac:chgData name="Aggie Mutuma" userId="f2f4c589-9511-4111-8877-04e6c1172348" providerId="ADAL" clId="{FC7CA1F0-2599-49A1-A1F1-38924CF86675}" dt="2022-03-09T20:43:20.537" v="18" actId="478"/>
          <ac:spMkLst>
            <pc:docMk/>
            <pc:sldMk cId="3610948830" sldId="273"/>
            <ac:spMk id="13" creationId="{872F0F0F-5376-40E2-ABE9-B4798F18EC61}"/>
          </ac:spMkLst>
        </pc:spChg>
        <pc:picChg chg="del">
          <ac:chgData name="Aggie Mutuma" userId="f2f4c589-9511-4111-8877-04e6c1172348" providerId="ADAL" clId="{FC7CA1F0-2599-49A1-A1F1-38924CF86675}" dt="2022-03-09T20:43:16.545" v="17" actId="478"/>
          <ac:picMkLst>
            <pc:docMk/>
            <pc:sldMk cId="3610948830" sldId="273"/>
            <ac:picMk id="11" creationId="{4DC3506A-7F51-4457-AEBC-AB8AC1E0CF8C}"/>
          </ac:picMkLst>
        </pc:picChg>
      </pc:sldChg>
      <pc:sldChg chg="del">
        <pc:chgData name="Aggie Mutuma" userId="f2f4c589-9511-4111-8877-04e6c1172348" providerId="ADAL" clId="{FC7CA1F0-2599-49A1-A1F1-38924CF86675}" dt="2022-03-09T20:41:11.076" v="6" actId="47"/>
        <pc:sldMkLst>
          <pc:docMk/>
          <pc:sldMk cId="362978262" sldId="274"/>
        </pc:sldMkLst>
      </pc:sldChg>
      <pc:sldChg chg="new del">
        <pc:chgData name="Aggie Mutuma" userId="f2f4c589-9511-4111-8877-04e6c1172348" providerId="ADAL" clId="{FC7CA1F0-2599-49A1-A1F1-38924CF86675}" dt="2022-03-09T20:41:37.519" v="11" actId="47"/>
        <pc:sldMkLst>
          <pc:docMk/>
          <pc:sldMk cId="1628797328" sldId="274"/>
        </pc:sldMkLst>
      </pc:sldChg>
      <pc:sldChg chg="del">
        <pc:chgData name="Aggie Mutuma" userId="f2f4c589-9511-4111-8877-04e6c1172348" providerId="ADAL" clId="{FC7CA1F0-2599-49A1-A1F1-38924CF86675}" dt="2022-03-09T20:41:06.890" v="0" actId="47"/>
        <pc:sldMkLst>
          <pc:docMk/>
          <pc:sldMk cId="2200595309" sldId="275"/>
        </pc:sldMkLst>
      </pc:sldChg>
      <pc:sldChg chg="add del setBg">
        <pc:chgData name="Aggie Mutuma" userId="f2f4c589-9511-4111-8877-04e6c1172348" providerId="ADAL" clId="{FC7CA1F0-2599-49A1-A1F1-38924CF86675}" dt="2022-03-09T20:41:34.291" v="9"/>
        <pc:sldMkLst>
          <pc:docMk/>
          <pc:sldMk cId="2605714045" sldId="275"/>
        </pc:sldMkLst>
      </pc:sldChg>
      <pc:sldChg chg="delSp add del mod">
        <pc:chgData name="Aggie Mutuma" userId="f2f4c589-9511-4111-8877-04e6c1172348" providerId="ADAL" clId="{FC7CA1F0-2599-49A1-A1F1-38924CF86675}" dt="2022-03-09T20:43:54.935" v="21" actId="47"/>
        <pc:sldMkLst>
          <pc:docMk/>
          <pc:sldMk cId="4231766030" sldId="275"/>
        </pc:sldMkLst>
        <pc:spChg chg="del">
          <ac:chgData name="Aggie Mutuma" userId="f2f4c589-9511-4111-8877-04e6c1172348" providerId="ADAL" clId="{FC7CA1F0-2599-49A1-A1F1-38924CF86675}" dt="2022-03-09T20:41:48.674" v="13" actId="478"/>
          <ac:spMkLst>
            <pc:docMk/>
            <pc:sldMk cId="4231766030" sldId="275"/>
            <ac:spMk id="4" creationId="{D0DC4817-38F8-4D89-B09E-27377C8B4211}"/>
          </ac:spMkLst>
        </pc:spChg>
        <pc:spChg chg="del">
          <ac:chgData name="Aggie Mutuma" userId="f2f4c589-9511-4111-8877-04e6c1172348" providerId="ADAL" clId="{FC7CA1F0-2599-49A1-A1F1-38924CF86675}" dt="2022-03-09T20:41:42.228" v="12" actId="478"/>
          <ac:spMkLst>
            <pc:docMk/>
            <pc:sldMk cId="4231766030" sldId="275"/>
            <ac:spMk id="8" creationId="{9031E814-ACCB-477B-9093-6E251499671E}"/>
          </ac:spMkLst>
        </pc:spChg>
      </pc:sldChg>
      <pc:sldChg chg="del">
        <pc:chgData name="Aggie Mutuma" userId="f2f4c589-9511-4111-8877-04e6c1172348" providerId="ADAL" clId="{FC7CA1F0-2599-49A1-A1F1-38924CF86675}" dt="2022-03-09T20:41:07.422" v="1" actId="47"/>
        <pc:sldMkLst>
          <pc:docMk/>
          <pc:sldMk cId="3770351506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98593"/>
            <a:ext cx="487680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1921087"/>
            <a:ext cx="48768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3280" y="194733"/>
            <a:ext cx="1402080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040" y="194733"/>
            <a:ext cx="4124960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6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0FE875-10F9-4DF1-A8CC-6FA1477B82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" y="457200"/>
            <a:ext cx="48768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4A2D7E-A617-41D4-BCB3-63B8CDDA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13" y="233902"/>
            <a:ext cx="5689600" cy="32004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47367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20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53" y="911860"/>
            <a:ext cx="560832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53" y="2447714"/>
            <a:ext cx="560832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8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" y="973666"/>
            <a:ext cx="276352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973666"/>
            <a:ext cx="276352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7" y="194734"/>
            <a:ext cx="560832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87" y="896620"/>
            <a:ext cx="2750820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87" y="1336040"/>
            <a:ext cx="2750820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40" y="896620"/>
            <a:ext cx="2764367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40" y="1336040"/>
            <a:ext cx="2764367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7" y="243840"/>
            <a:ext cx="2097193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367" y="526627"/>
            <a:ext cx="329184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7" y="1097280"/>
            <a:ext cx="2097193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7" y="243840"/>
            <a:ext cx="2097193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4367" y="526627"/>
            <a:ext cx="329184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7" y="1097280"/>
            <a:ext cx="2097193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40" y="194734"/>
            <a:ext cx="560832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40" y="973666"/>
            <a:ext cx="560832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040" y="3390054"/>
            <a:ext cx="14630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DFF9-C21A-4CC7-AC07-5785B68551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3920" y="3390054"/>
            <a:ext cx="21945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2320" y="3390054"/>
            <a:ext cx="14630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DC4817-38F8-4D89-B09E-27377C8B4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2662" y="514465"/>
            <a:ext cx="2679677" cy="2553745"/>
          </a:xfrm>
          <a:solidFill>
            <a:schemeClr val="bg1"/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1E814-ACCB-477B-9093-6E251499671E}"/>
              </a:ext>
            </a:extLst>
          </p:cNvPr>
          <p:cNvSpPr txBox="1"/>
          <p:nvPr/>
        </p:nvSpPr>
        <p:spPr>
          <a:xfrm>
            <a:off x="82751" y="1019080"/>
            <a:ext cx="2898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play my part by ……. ‘insert your quote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latin typeface="Calibri" panose="020F0502020204030204"/>
              </a:rPr>
              <a:t>Xxxxx</a:t>
            </a:r>
            <a:endParaRPr lang="en-GB" sz="2000" b="1" dirty="0"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latin typeface="Calibri" panose="020F0502020204030204"/>
              </a:rPr>
              <a:t>xxxxxxx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your name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94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Aggie Mutuma</cp:lastModifiedBy>
  <cp:revision>16</cp:revision>
  <dcterms:created xsi:type="dcterms:W3CDTF">2020-08-27T16:27:00Z</dcterms:created>
  <dcterms:modified xsi:type="dcterms:W3CDTF">2022-03-09T21:03:09Z</dcterms:modified>
</cp:coreProperties>
</file>